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A1C67-6E81-BC2D-E28E-610BE7F602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961902-8364-7904-E4E0-3C23650D17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8AB37A-3E63-E18D-1BE5-8A3C8A01C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F0EDF-8C0B-4ED5-903A-A26676930E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3ACCFA-1DBE-A25B-855E-1301F2BEA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7A33AF-54B8-677F-36D7-B4B92A78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68B6C-F1E9-451F-B11D-773E6C3CE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7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D536FC-B896-E3BA-118F-6D1CBEBD1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14CAF5-5393-2D45-0741-2B8D12E6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43143C-B2CA-F2D3-BDD2-4EC903004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F0EDF-8C0B-4ED5-903A-A26676930E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A7867B-6F42-454B-5409-2C1159ACD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18BE3E-8A02-3143-E937-B77D7EEF9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68B6C-F1E9-451F-B11D-773E6C3CE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020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AD3B600-D35B-5B75-EE1C-50B3271810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B44362E-364C-B625-FE57-C19D1FC508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8AB049-D859-EDDF-6A0A-1E19613B7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F0EDF-8C0B-4ED5-903A-A26676930E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B62A7A7-C115-F081-0F6C-F17131CE5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8643BF-9322-0E26-5B66-36C29D877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68B6C-F1E9-451F-B11D-773E6C3CE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85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21E76D-747B-2B13-5FE3-B4590DBEB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EB5ADD-2D27-E77A-C3EA-1FC65CF65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35500C-188A-3A3D-045F-7633B99F3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F0EDF-8C0B-4ED5-903A-A26676930E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1A106E-B034-D52D-18C0-C27751E79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923D5E-F0DC-A654-CC67-768A8B137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68B6C-F1E9-451F-B11D-773E6C3CE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721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010BE5-D01A-5726-10C6-5C2B06B1F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6C19FE-DEF9-D196-137E-FE83540C0F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E0E2C6-3733-D5DF-F1E4-A7EBBEDE8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F0EDF-8C0B-4ED5-903A-A26676930E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CB342F-48A1-DC54-57A3-25819C6FA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1818E5-AFA0-78B9-B0BF-37CDE61FA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68B6C-F1E9-451F-B11D-773E6C3CE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280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6CADCC-594D-B1B7-7A6A-EBC65526C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525D04-C23C-B657-015F-82DD8E4AA5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2A6144-2C03-0733-5354-581DCC6A3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FC330D-B9E0-D066-F3D8-0E28422F3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F0EDF-8C0B-4ED5-903A-A26676930E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9A0C526-A22D-7EBD-CA06-0B35CB2B9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8DCCDD1-1559-7DA5-1267-6A3EC1295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68B6C-F1E9-451F-B11D-773E6C3CE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729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8F89B6-9AA7-ADE0-43E6-A2914DB14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89113FA-BA4E-1BEF-FC8D-4962C09ED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DDBDA72-F52A-A8EA-18E5-3F790CE62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AB17545-88F5-DB1A-8182-889C36B887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4BD3B40-8E7A-64A0-6F27-3DC2EE9E8A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354CD8E-0B51-3387-40E2-D9F98BE59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F0EDF-8C0B-4ED5-903A-A26676930E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D92F98A-142D-03E8-32FC-907C63701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0B61929-D9EE-7C6A-C22E-B42DFB4C9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68B6C-F1E9-451F-B11D-773E6C3CE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910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9DB83-4C78-6D4B-916C-C5A4F445E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414372C-033E-B044-A603-2E0C5B7B1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F0EDF-8C0B-4ED5-903A-A26676930E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4344BD2-1B98-7FCE-2D0C-839697AF2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D425DB2-AB42-0435-F7A5-18C2698A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68B6C-F1E9-451F-B11D-773E6C3CE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748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170CF69-6EFC-620D-1188-90A754D2D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F0EDF-8C0B-4ED5-903A-A26676930E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7C05D09-7CA0-5064-0349-8B587689E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DCC318-C2C9-2399-3EB3-1601FAC7D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68B6C-F1E9-451F-B11D-773E6C3CE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566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A6BE3B-2C42-90CB-FC90-8F2A4AE68F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C9B6B7-FBA0-57AA-61B2-D418BCD55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CF98B0-40E9-0232-15DA-B6BCAE05BE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ECAE95-6275-451D-7DF4-800E17FA5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F0EDF-8C0B-4ED5-903A-A26676930E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09CA4F-AB57-B2E9-FB2D-4B715AAF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A1FE11E-B7BD-16B7-F113-737274D3A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68B6C-F1E9-451F-B11D-773E6C3CE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290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DFF142-D270-5916-58AC-E5F75D74F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14E0361-A4FB-4B3B-4BBF-F4789FBFCE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F0481BF-C447-5DA5-ECA8-0D9C97F1F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BC491F-5159-BB61-34D6-6CBB7C2F9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F0EDF-8C0B-4ED5-903A-A26676930E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5EFB39C-E1CF-F368-BB0B-F69857D12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C790D2-21DB-A71E-307F-2FC5EBAEA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68B6C-F1E9-451F-B11D-773E6C3CE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434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4606AB-1E9A-417B-CEBA-7C379567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3F1884-C909-E667-37C5-3CA9F0DF2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8D245D-31FA-5200-741C-ECB8997F9A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F0EDF-8C0B-4ED5-903A-A26676930E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2990AA-394E-3C86-A917-450B156F11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FCED19-E603-D2B4-1EC5-0DA20ACFB1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68B6C-F1E9-451F-B11D-773E6C3CE7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0760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03FFE1-8924-D7F8-ADB0-A5E58AB50B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182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83F980-DE76-1736-2159-39D3A0AF4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9" y="-36871"/>
            <a:ext cx="9193161" cy="689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900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ECAC302B-6E4C-E50D-FC3F-A0911BA585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774" y="-29932"/>
            <a:ext cx="6887932" cy="6887932"/>
          </a:xfrm>
        </p:spPr>
      </p:pic>
    </p:spTree>
    <p:extLst>
      <p:ext uri="{BB962C8B-B14F-4D97-AF65-F5344CB8AC3E}">
        <p14:creationId xmlns:p14="http://schemas.microsoft.com/office/powerpoint/2010/main" val="3961351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E1E9358-29AD-B53B-6434-C3BE6CFD1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0"/>
            <a:ext cx="6172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321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0B89C55-DAE5-94F3-4B0D-E0AB12F1A8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65" y="0"/>
            <a:ext cx="9450532" cy="6895936"/>
          </a:xfrm>
        </p:spPr>
      </p:pic>
    </p:spTree>
    <p:extLst>
      <p:ext uri="{BB962C8B-B14F-4D97-AF65-F5344CB8AC3E}">
        <p14:creationId xmlns:p14="http://schemas.microsoft.com/office/powerpoint/2010/main" val="742231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417BBD-27A2-9D81-0E4B-809FAB224B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" y="0"/>
            <a:ext cx="107568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410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9073F4-5419-2D44-E9E7-DF883A479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760"/>
            <a:ext cx="12192000" cy="638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39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5C4142-A47D-D449-9CE1-BA6E60C5F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361" y="0"/>
            <a:ext cx="10186220" cy="763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15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DCFF6A-D7C3-B484-FF91-8D3E82F21F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816" y="0"/>
            <a:ext cx="97983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91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1A6C6B-229C-B740-F082-4279EAD4F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380" y="-400587"/>
            <a:ext cx="10117393" cy="757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043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944ADF-9CDB-133F-CE5B-FB442FBFA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832" y="0"/>
            <a:ext cx="9134168" cy="685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87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01044D-B7FE-89D2-2AA6-D021DC4ECC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92" y="2598"/>
            <a:ext cx="10540182" cy="685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604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83F479-036E-81E9-016B-287E3811D5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18" y="0"/>
            <a:ext cx="90767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354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5DB376-94C9-FC1D-C6F4-DED6558F7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314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E59A16-7BE0-4C95-FA00-16A7C518B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938" y="186188"/>
            <a:ext cx="12290938" cy="6485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236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0</Words>
  <Application>Microsoft Office PowerPoint</Application>
  <PresentationFormat>Широкоэкранный</PresentationFormat>
  <Paragraphs>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мон. Елизавета Власова</dc:creator>
  <cp:lastModifiedBy>мон. Елизавета Власова</cp:lastModifiedBy>
  <cp:revision>2</cp:revision>
  <dcterms:created xsi:type="dcterms:W3CDTF">2024-04-11T11:10:09Z</dcterms:created>
  <dcterms:modified xsi:type="dcterms:W3CDTF">2024-04-11T17:28:52Z</dcterms:modified>
</cp:coreProperties>
</file>