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4" r:id="rId4"/>
    <p:sldId id="266" r:id="rId5"/>
    <p:sldId id="268" r:id="rId6"/>
    <p:sldId id="267" r:id="rId7"/>
    <p:sldId id="269" r:id="rId8"/>
    <p:sldId id="257" r:id="rId9"/>
    <p:sldId id="270" r:id="rId10"/>
    <p:sldId id="271" r:id="rId11"/>
    <p:sldId id="258" r:id="rId12"/>
    <p:sldId id="273" r:id="rId13"/>
    <p:sldId id="27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62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2" d="100"/>
          <a:sy n="72" d="100"/>
        </p:scale>
        <p:origin x="150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AF9229C8-F521-4DC9-8505-EAF53436F38D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42938AF-55E7-4A91-968D-7DD3BDE7C75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229C8-F521-4DC9-8505-EAF53436F38D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938AF-55E7-4A91-968D-7DD3BDE7C75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229C8-F521-4DC9-8505-EAF53436F38D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938AF-55E7-4A91-968D-7DD3BDE7C75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229C8-F521-4DC9-8505-EAF53436F38D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938AF-55E7-4A91-968D-7DD3BDE7C75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229C8-F521-4DC9-8505-EAF53436F38D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938AF-55E7-4A91-968D-7DD3BDE7C75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229C8-F521-4DC9-8505-EAF53436F38D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938AF-55E7-4A91-968D-7DD3BDE7C75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F9229C8-F521-4DC9-8505-EAF53436F38D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42938AF-55E7-4A91-968D-7DD3BDE7C75F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AF9229C8-F521-4DC9-8505-EAF53436F38D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42938AF-55E7-4A91-968D-7DD3BDE7C75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229C8-F521-4DC9-8505-EAF53436F38D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938AF-55E7-4A91-968D-7DD3BDE7C75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229C8-F521-4DC9-8505-EAF53436F38D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938AF-55E7-4A91-968D-7DD3BDE7C75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229C8-F521-4DC9-8505-EAF53436F38D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938AF-55E7-4A91-968D-7DD3BDE7C75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AF9229C8-F521-4DC9-8505-EAF53436F38D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842938AF-55E7-4A91-968D-7DD3BDE7C75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38978"/>
            <a:ext cx="7772400" cy="3106757"/>
          </a:xfrm>
        </p:spPr>
        <p:txBody>
          <a:bodyPr>
            <a:normAutofit/>
          </a:bodyPr>
          <a:lstStyle/>
          <a:p>
            <a:r>
              <a:rPr lang="ru-RU" dirty="0">
                <a:latin typeface="Century Schoolbook" pitchFamily="18" charset="0"/>
              </a:rPr>
              <a:t>Влияние ислама на художественные черты и традицию ношения украшений таджиков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60164" y="5739788"/>
            <a:ext cx="7337234" cy="661012"/>
          </a:xfrm>
        </p:spPr>
        <p:txBody>
          <a:bodyPr>
            <a:noAutofit/>
          </a:bodyPr>
          <a:lstStyle/>
          <a:p>
            <a:pPr algn="l"/>
            <a:r>
              <a:rPr lang="ru-RU" sz="1800" b="1" i="1" dirty="0">
                <a:solidFill>
                  <a:schemeClr val="tx1"/>
                </a:solidFill>
                <a:latin typeface="Century Schoolbook" pitchFamily="18" charset="0"/>
              </a:rPr>
              <a:t>Умарова Зарина Ходжамахмадовна</a:t>
            </a:r>
          </a:p>
          <a:p>
            <a:pPr algn="l"/>
            <a:r>
              <a:rPr lang="ru-RU" sz="1800" b="1" i="1" dirty="0">
                <a:solidFill>
                  <a:schemeClr val="tx1"/>
                </a:solidFill>
                <a:latin typeface="Century Schoolbook" pitchFamily="18" charset="0"/>
              </a:rPr>
              <a:t>(г.Душанбе, Республика Таджикистан)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B8E1FD-6E41-47EC-9F87-9306E5202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507093F-F221-4D25-AD14-CACB0AB6DD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549" y="109331"/>
            <a:ext cx="8901173" cy="6675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976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72030"/>
            <a:ext cx="8229600" cy="1200838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Раскрытая ладонь – Панджа </a:t>
            </a:r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2C8CC804-144C-49BF-A252-9C1D9ECA4E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12391" y="1872868"/>
            <a:ext cx="2132158" cy="491965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B779578-FD31-41F7-AE46-B817C8BBA9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3134" y="3820332"/>
            <a:ext cx="3319429" cy="205554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00875D8-DD2D-429F-86B7-602ADD930A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165" y="2363261"/>
            <a:ext cx="2914141" cy="291414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A1CD32-8736-4E34-9BF0-F4C11A2A5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226" y="722703"/>
            <a:ext cx="8229600" cy="91135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Символика нечетных чисел в исламском ювелирном искусстве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99406F2-6A68-4364-BC8A-9D4A3312F3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2713" y="3545977"/>
            <a:ext cx="3816626" cy="340801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03B2236-B3EB-41AB-9487-D11569D363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67579"/>
            <a:ext cx="3087757" cy="339152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88536A8-F967-4C6A-BFB1-CD1344836B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6245" y="1968969"/>
            <a:ext cx="2949003" cy="3408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3967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269032-77FF-498B-9213-D23940344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Спасибо за внимание!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9BD6526-9BAE-4E17-92A1-90E0400AEA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3831" y="2476332"/>
            <a:ext cx="3871296" cy="387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486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5C9F6C-E784-43FF-9664-36AABF7C2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16836"/>
            <a:ext cx="8229600" cy="123245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Каллиграфия в средневековом искусстве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6280219-6B61-4F7C-9E2F-692C905A4E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05896" y="1805545"/>
            <a:ext cx="5696927" cy="212080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11EC46-C851-4D63-8EE2-497C4EE00D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166" y="4018786"/>
            <a:ext cx="2995259" cy="276286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269E0EC-FFAC-4AE9-88C6-DB30952E8A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5973" y="4018786"/>
            <a:ext cx="2514210" cy="276286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4C83883-5ED1-48E4-B3EB-F683361B6B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2757" y="4018786"/>
            <a:ext cx="2770066" cy="272137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4923EAC-F06A-487B-ADF7-68CDB17C43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1749288"/>
            <a:ext cx="3214688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072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E57A6C-D89B-4D50-931F-4FFCE0086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137" y="901148"/>
            <a:ext cx="4136594" cy="865508"/>
          </a:xfrm>
        </p:spPr>
        <p:txBody>
          <a:bodyPr>
            <a:noAutofit/>
          </a:bodyPr>
          <a:lstStyle/>
          <a:p>
            <a:r>
              <a:rPr lang="ru-RU" sz="3000" b="1" dirty="0">
                <a:solidFill>
                  <a:srgbClr val="C00000"/>
                </a:solidFill>
                <a:latin typeface="+mn-lt"/>
              </a:rPr>
              <a:t>Каллиграфия в декоре ювелирных украшений таджиков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92BA711-BD47-4F45-87AB-6FF6D40442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775" y="2677421"/>
            <a:ext cx="3015656" cy="139613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C479BB1-3968-494A-9C17-8E45E72513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32888"/>
            <a:ext cx="1934378" cy="432511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01FD54F-5BF1-472B-86EA-7D51044769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2731" y="0"/>
            <a:ext cx="4605989" cy="460598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6700D9D-20DF-4824-A124-4720AD14DC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5725" y="3078152"/>
            <a:ext cx="1896020" cy="377984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CC3B867-4597-482C-B105-09BF1377D5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1713" y="4140620"/>
            <a:ext cx="2883658" cy="252396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C6A8A99-187D-4E63-814B-7C696654E7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16076" y="4140620"/>
            <a:ext cx="1889924" cy="259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902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CE6644-75B3-4239-B9B0-F03887275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22852"/>
            <a:ext cx="4839154" cy="1590261"/>
          </a:xfrm>
        </p:spPr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Халкаи махмади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7EB77D0-C024-4FB8-805B-50CDAD0766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5948" y="3162424"/>
            <a:ext cx="2577548" cy="343333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CEAE142-C39D-4FDC-99F5-B0855A5B04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4669" y="952747"/>
            <a:ext cx="3071588" cy="296834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C98FADE-3530-4A6F-B3C3-0A52375935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2830" y="3162425"/>
            <a:ext cx="4839154" cy="343333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D48B5B0-36C1-48D2-9549-C7F7D05A8B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5075" y="2436917"/>
            <a:ext cx="2066925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841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24FFB-6631-4E56-B684-3F5D1E8B3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83096"/>
            <a:ext cx="8229600" cy="979533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Амулеты-футляры прямоугольной формы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417F14C-F325-4877-B144-059AC86E7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728" y="2081263"/>
            <a:ext cx="3942522" cy="473878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2830B34-BF15-49ED-86F2-87F5199F64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8964" y="4099120"/>
            <a:ext cx="3681123" cy="275888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CAAB330-F8CA-4DF5-9400-AE5BA39C22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8964" y="1271072"/>
            <a:ext cx="3681123" cy="277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98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39AACE-2625-4158-9C1A-6C5205D2E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2274" y="622852"/>
            <a:ext cx="5336195" cy="1361661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C00000"/>
                </a:solidFill>
              </a:rPr>
              <a:t>Амулеты-футляры цилиндрической формы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263500D-13A5-4DD5-8093-3F89065E59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1290" y="1984513"/>
            <a:ext cx="5608806" cy="315190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7CC4708-FE12-462D-B2D5-F7460472F7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174" y="469284"/>
            <a:ext cx="3014090" cy="401878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47E817A-11AC-42DF-9566-95BA37F9DA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136418"/>
            <a:ext cx="3165075" cy="148293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406A36A-D417-402C-BF56-7DBE0CB745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800" y="4082386"/>
            <a:ext cx="3717235" cy="2668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154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6316A7-4AE0-4E26-8968-FF4717D25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5230" y="834887"/>
            <a:ext cx="4582234" cy="1374913"/>
          </a:xfrm>
        </p:spPr>
        <p:txBody>
          <a:bodyPr>
            <a:normAutofit fontScale="90000"/>
          </a:bodyPr>
          <a:lstStyle/>
          <a:p>
            <a:r>
              <a:rPr lang="ru-RU" i="1" dirty="0">
                <a:solidFill>
                  <a:srgbClr val="C00000"/>
                </a:solidFill>
              </a:rPr>
              <a:t>Треугольные амулеты-футляры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3B3D082-65B4-42EA-91D3-16D60F6547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536" y="519056"/>
            <a:ext cx="4190184" cy="611436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31399F4-2E83-4E2D-B708-D489698D08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9758" y="2713125"/>
            <a:ext cx="3870151" cy="387015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D082846-B70D-4C89-A481-E3C073214F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36" y="3790122"/>
            <a:ext cx="3724205" cy="279315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7DFA79E-06B2-4EF4-93EE-03B3B186E9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0629" y="3505902"/>
            <a:ext cx="2341067" cy="312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182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835"/>
            <a:ext cx="8229600" cy="1218645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2060"/>
                </a:solidFill>
              </a:rPr>
              <a:t>Фитоморфный орнамент ислими в оформлении украшений</a:t>
            </a: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84125" y="4414026"/>
            <a:ext cx="1659875" cy="2299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AD8F35D-D45D-48F7-8319-3F5B6E21F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552" y="2173264"/>
            <a:ext cx="4877223" cy="365791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E6C1388-541B-4AA1-B739-6F9F7EB1C7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4411980"/>
            <a:ext cx="2575598" cy="234349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8A0E6D1-E0CF-409E-BCE6-6FB86A6F0C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4423" y="1735481"/>
            <a:ext cx="3352377" cy="251104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39ED69-963D-4469-9338-BC9563B2F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322" y="503583"/>
            <a:ext cx="4134678" cy="2226365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C00000"/>
                </a:solidFill>
              </a:rPr>
              <a:t>Образы птиц в ювелирном искусстве таджиков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B411E1E-6C7B-4EF1-89D4-10B375DA8A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3799" y="216516"/>
            <a:ext cx="4617635" cy="642496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519C21F-FF8C-4FF6-84D9-5A4DA66301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8216" y="4395013"/>
            <a:ext cx="3125784" cy="2462987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D06C55D-1224-4BD9-BA96-5F815D1245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8886" y="1879891"/>
            <a:ext cx="1518036" cy="258492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6F98713-5719-40F3-B445-8F077F1DC1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1970" y="3294880"/>
            <a:ext cx="4590306" cy="316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2480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202</TotalTime>
  <Words>68</Words>
  <Application>Microsoft Office PowerPoint</Application>
  <PresentationFormat>Экран (4:3)</PresentationFormat>
  <Paragraphs>14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Century Schoolbook</vt:lpstr>
      <vt:lpstr>Georgia</vt:lpstr>
      <vt:lpstr>Trebuchet MS</vt:lpstr>
      <vt:lpstr>Wingdings 2</vt:lpstr>
      <vt:lpstr>Городская</vt:lpstr>
      <vt:lpstr>Влияние ислама на художественные черты и традицию ношения украшений таджиков</vt:lpstr>
      <vt:lpstr>Каллиграфия в средневековом искусстве</vt:lpstr>
      <vt:lpstr>Каллиграфия в декоре ювелирных украшений таджиков</vt:lpstr>
      <vt:lpstr>Халкаи махмади</vt:lpstr>
      <vt:lpstr>Амулеты-футляры прямоугольной формы</vt:lpstr>
      <vt:lpstr>Амулеты-футляры цилиндрической формы</vt:lpstr>
      <vt:lpstr>Треугольные амулеты-футляры</vt:lpstr>
      <vt:lpstr>Фитоморфный орнамент ислими в оформлении украшений</vt:lpstr>
      <vt:lpstr>Образы птиц в ювелирном искусстве таджиков</vt:lpstr>
      <vt:lpstr>Презентация PowerPoint</vt:lpstr>
      <vt:lpstr>Раскрытая ладонь – Панджа </vt:lpstr>
      <vt:lpstr>Символика нечетных чисел в исламском ювелирном искусстве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Влияние ислама на художественные черты и традицию ношения украшений таджиков</dc:title>
  <dc:creator>ADMIN</dc:creator>
  <cp:lastModifiedBy>kafedra</cp:lastModifiedBy>
  <cp:revision>28</cp:revision>
  <dcterms:created xsi:type="dcterms:W3CDTF">2024-04-10T22:02:17Z</dcterms:created>
  <dcterms:modified xsi:type="dcterms:W3CDTF">2024-04-11T12:41:54Z</dcterms:modified>
</cp:coreProperties>
</file>