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7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0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76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32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40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37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9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8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2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0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B1248-BB9D-429B-AE51-6EBB113D6741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7BA5A-08F9-40A0-9F31-585812EA5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13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96AA3F-57A1-6E8D-49EE-422CC695DD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E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108A37-18AE-00E6-78DD-986381AA1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234985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35EF5CE-EBC7-450D-96C2-2A28C2DD68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0228" y="1700808"/>
            <a:ext cx="5004503" cy="375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7B24F81-AC9F-4BCA-862F-1585D0BEB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178"/>
          <a:stretch/>
        </p:blipFill>
        <p:spPr>
          <a:xfrm>
            <a:off x="5796136" y="1700808"/>
            <a:ext cx="2609615" cy="375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5679253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1112" y="580526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069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effectLst/>
                <a:latin typeface="Times New Roman"/>
                <a:ea typeface="Calibri"/>
              </a:rPr>
              <a:t>Московское барокко – </a:t>
            </a:r>
            <a:r>
              <a:rPr lang="ru-RU" sz="2800" dirty="0" err="1">
                <a:effectLst/>
                <a:latin typeface="Times New Roman"/>
                <a:ea typeface="Calibri"/>
              </a:rPr>
              <a:t>эстетизация</a:t>
            </a:r>
            <a:r>
              <a:rPr lang="ru-RU" sz="2800" dirty="0">
                <a:effectLst/>
                <a:latin typeface="Times New Roman"/>
                <a:ea typeface="Calibri"/>
              </a:rPr>
              <a:t> пространства, радость духа</a:t>
            </a:r>
            <a:endParaRPr lang="ru-RU" sz="28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1CE3F6E-C37E-49C4-B70A-73B9C3129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3768" y="1395364"/>
            <a:ext cx="4038600" cy="411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607245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1496" y="573325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787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/>
                <a:ea typeface="Calibri"/>
              </a:rPr>
              <a:t>Россия - «идеально организован­ное пространство»</a:t>
            </a:r>
            <a:endParaRPr lang="ru-RU" sz="24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BC2810A-1DB9-4070-ABA7-03A818D72A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9632" y="1505968"/>
            <a:ext cx="285750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D93F5710-3747-446A-833F-7E16B233C9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445" b="7841"/>
          <a:stretch/>
        </p:blipFill>
        <p:spPr>
          <a:xfrm>
            <a:off x="4881900" y="1516206"/>
            <a:ext cx="3195178" cy="415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2" y="5771312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6021288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435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Возвеличивание воин­ской славы и доблести, прославление величия России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1EC2874-D340-48A9-AD26-774EC6B19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78" b="10272"/>
          <a:stretch/>
        </p:blipFill>
        <p:spPr>
          <a:xfrm>
            <a:off x="808205" y="1988840"/>
            <a:ext cx="7527589" cy="36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2" y="5722164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5723" y="5949280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432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Идея самобытной «народности» и государственной мощи, незыблемости России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2C46867-F293-4792-A961-089DEF161E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743"/>
          <a:stretch/>
        </p:blipFill>
        <p:spPr>
          <a:xfrm>
            <a:off x="2792752" y="1395199"/>
            <a:ext cx="3558496" cy="426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2" y="5769266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3608" y="6021288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139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Осмысление культурного наследия России, чувственное переживание культуры прошлого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1749396-2634-4BEA-A912-855EAADE5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616" y="1430109"/>
            <a:ext cx="2916468" cy="364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5070523"/>
            <a:ext cx="4038600" cy="532656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Давида Серпуховского,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Талеж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(Чеховский городской округ)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746732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5452" y="573325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/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a typeface="Times New Roman"/>
              <a:cs typeface="Times New Roman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0F1FFF-24FD-48F4-A2E9-A51BFDC67E87}"/>
              </a:ext>
            </a:extLst>
          </p:cNvPr>
          <p:cNvSpPr/>
          <p:nvPr/>
        </p:nvSpPr>
        <p:spPr>
          <a:xfrm>
            <a:off x="480869" y="5082994"/>
            <a:ext cx="3676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Казанская церковь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Тарбеево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(г. Долгопрудный), Московская область.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56810-B740-4A43-AFE8-9D3C36DEF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0" r="8001" b="11956"/>
          <a:stretch/>
        </p:blipFill>
        <p:spPr>
          <a:xfrm>
            <a:off x="4788024" y="1476338"/>
            <a:ext cx="2520280" cy="359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014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12623-A708-47A1-A400-7C001D73E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98" y="231305"/>
            <a:ext cx="7982907" cy="532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578148"/>
            <a:ext cx="935817" cy="9906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5776" y="580526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461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418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Воплощение национальных идей и символов в храмовой архитектуре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6800800" cy="127099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Ладыгина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О.В. </a:t>
            </a:r>
          </a:p>
          <a:p>
            <a:pPr algn="r">
              <a:spcBef>
                <a:spcPts val="0"/>
              </a:spcBef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(г. Душанбе)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6418" y="537321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6" y="5118105"/>
            <a:ext cx="9334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55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020" y="1474563"/>
            <a:ext cx="4038600" cy="41146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Актуальность исследования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национальная идея вы­ражается в художественных образах архитектуры, живописи, поэзии, музыки.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79094" y="1470674"/>
            <a:ext cx="4038600" cy="42484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проанализировать процесс формирования русского национального самосознания на основе динамики стилевых особенностей храмовой архитектуры;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определить значение традиций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инокультурного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влияния на развитие храмоздательства.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5" y="5589240"/>
            <a:ext cx="9334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2914" y="54120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Воплощение национальных идей и символов </a:t>
            </a:r>
          </a:p>
          <a:p>
            <a:pPr algn="ctr"/>
            <a:r>
              <a:rPr lang="ru-RU" sz="2000" b="1" cap="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храмовой архитектуре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81D64D-4E85-46C0-B4EE-B647BAAA8DA9}"/>
              </a:ext>
            </a:extLst>
          </p:cNvPr>
          <p:cNvSpPr/>
          <p:nvPr/>
        </p:nvSpPr>
        <p:spPr>
          <a:xfrm>
            <a:off x="683568" y="5851887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158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Идея единства русских земель, осознание принадлежности к христианскому миру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C796D0-900F-46EC-B168-40726888D0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600" y="2331994"/>
            <a:ext cx="3294374" cy="260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7856" y="2332037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05700"/>
            <a:ext cx="9334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573325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5D83D-0D5B-4EDB-9E7E-A562B3021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287" y="2332037"/>
            <a:ext cx="3487287" cy="260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516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17E93EA0-CB95-475F-A0A5-6F8AEBB6A2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692696"/>
            <a:ext cx="342518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148887-BF7D-47AB-A873-36178E1ED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0207" r="12737"/>
          <a:stretch/>
        </p:blipFill>
        <p:spPr>
          <a:xfrm>
            <a:off x="5035249" y="692695"/>
            <a:ext cx="344310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3" y="5622161"/>
            <a:ext cx="9334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5877272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180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7DA6C3C3-813D-4074-85C4-0EBA984A0B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322" y="568907"/>
            <a:ext cx="3761108" cy="251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2" y="1340768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553242"/>
            <a:ext cx="935817" cy="9906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2198" y="5756831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C74145-0EFA-4348-9987-8460DCA8A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04" y="568907"/>
            <a:ext cx="3528392" cy="468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EBBBE6-B2E4-42F8-B861-1F96CCB237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2" t="12071" r="14524" b="17870"/>
          <a:stretch/>
        </p:blipFill>
        <p:spPr>
          <a:xfrm>
            <a:off x="4821599" y="3287979"/>
            <a:ext cx="3651787" cy="199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18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Москва - новый духовный центр православного мира и символ политической доктрины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«Москва – третий Рим»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F7EB651-C0CC-4F1D-A057-208F08D005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253" r="23063"/>
          <a:stretch/>
        </p:blipFill>
        <p:spPr>
          <a:xfrm>
            <a:off x="745704" y="1979712"/>
            <a:ext cx="3572133" cy="324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0816" y="1772816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733256"/>
            <a:ext cx="935817" cy="990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573325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C7E4DC-B515-4EDE-A93F-CD3BB12FE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18" b="5200"/>
          <a:stretch/>
        </p:blipFill>
        <p:spPr>
          <a:xfrm>
            <a:off x="4826165" y="1979712"/>
            <a:ext cx="3105514" cy="324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823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53A00F03-9554-4F78-9ED8-682DFBCE8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004" y="404664"/>
            <a:ext cx="6886380" cy="51854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733256"/>
            <a:ext cx="935817" cy="9906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2004" y="588923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63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8354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Идея торжества человеческого духа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11DD6C67-76B6-48E5-8827-C5ECCA53A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153" r="5521"/>
          <a:stretch/>
        </p:blipFill>
        <p:spPr>
          <a:xfrm>
            <a:off x="716984" y="1599547"/>
            <a:ext cx="4070129" cy="380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6FCD9FC-C7E5-4025-BC32-01214EF67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20072" y="1599547"/>
            <a:ext cx="2849808" cy="380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5BD34-47CD-4407-80C1-7F990329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661248"/>
            <a:ext cx="935817" cy="9906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112" y="5661248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en-US" sz="1400" b="1" dirty="0">
                <a:effectLst/>
                <a:latin typeface="Times New Roman"/>
                <a:ea typeface="Times New Roman"/>
                <a:cs typeface="Times New Roman"/>
              </a:rPr>
              <a:t>VI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Международные </a:t>
            </a:r>
            <a:r>
              <a:rPr lang="ru-RU" sz="1400" b="1" dirty="0" err="1">
                <a:effectLst/>
                <a:latin typeface="Times New Roman"/>
                <a:ea typeface="Times New Roman"/>
                <a:cs typeface="Times New Roman"/>
              </a:rPr>
              <a:t>Иоанновские</a:t>
            </a: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 чтения</a:t>
            </a:r>
            <a:endParaRPr lang="ru-RU" sz="1400" dirty="0">
              <a:ea typeface="Times New Roman"/>
              <a:cs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Times New Roman"/>
                <a:cs typeface="Times New Roman"/>
              </a:rPr>
              <a:t>«Православие, ислам и отечественная культура: потери и приобретения минувшего, образ будущего»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3399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482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Воплощение национальных идей и символов в храмовой архитектуре </vt:lpstr>
      <vt:lpstr>Презентация PowerPoint</vt:lpstr>
      <vt:lpstr>Идея единства русских земель, осознание принадлежности к христианскому миру</vt:lpstr>
      <vt:lpstr>Презентация PowerPoint</vt:lpstr>
      <vt:lpstr>Презентация PowerPoint</vt:lpstr>
      <vt:lpstr>Москва - новый духовный центр православного мира и символ политической доктрины  «Москва – третий Рим» </vt:lpstr>
      <vt:lpstr>Презентация PowerPoint</vt:lpstr>
      <vt:lpstr>Идея торжества человеческого духа</vt:lpstr>
      <vt:lpstr>Презентация PowerPoint</vt:lpstr>
      <vt:lpstr>Московское барокко – эстетизация пространства, радость духа</vt:lpstr>
      <vt:lpstr>Россия - «идеально организован­ное пространство»</vt:lpstr>
      <vt:lpstr>Возвеличивание воин­ской славы и доблести, прославление величия России</vt:lpstr>
      <vt:lpstr>Идея самобытной «народности» и государственной мощи, незыблемости России</vt:lpstr>
      <vt:lpstr>Осмысление культурного наследия России, чувственное переживание культуры прошлого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Воплощение национальных идей и символов в храмовой архитектуре</dc:title>
  <dc:creator>acer</dc:creator>
  <cp:lastModifiedBy>мон. Елизавета Власова</cp:lastModifiedBy>
  <cp:revision>12</cp:revision>
  <dcterms:created xsi:type="dcterms:W3CDTF">2024-03-02T04:07:33Z</dcterms:created>
  <dcterms:modified xsi:type="dcterms:W3CDTF">2024-04-11T10:45:00Z</dcterms:modified>
</cp:coreProperties>
</file>