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69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36CB6E26-B19C-48EB-A769-AC5326C6E422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0EBDEFFC-5750-45BA-9E19-0449AC515338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61324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B6E26-B19C-48EB-A769-AC5326C6E422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DEFFC-5750-45BA-9E19-0449AC5153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82347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B6E26-B19C-48EB-A769-AC5326C6E422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DEFFC-5750-45BA-9E19-0449AC515338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10078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B6E26-B19C-48EB-A769-AC5326C6E422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DEFFC-5750-45BA-9E19-0449AC515338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3037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B6E26-B19C-48EB-A769-AC5326C6E422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DEFFC-5750-45BA-9E19-0449AC5153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2434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B6E26-B19C-48EB-A769-AC5326C6E422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DEFFC-5750-45BA-9E19-0449AC515338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35350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B6E26-B19C-48EB-A769-AC5326C6E422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DEFFC-5750-45BA-9E19-0449AC515338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76955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B6E26-B19C-48EB-A769-AC5326C6E422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DEFFC-5750-45BA-9E19-0449AC515338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34115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B6E26-B19C-48EB-A769-AC5326C6E422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DEFFC-5750-45BA-9E19-0449AC515338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4841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B6E26-B19C-48EB-A769-AC5326C6E422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DEFFC-5750-45BA-9E19-0449AC5153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2963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B6E26-B19C-48EB-A769-AC5326C6E422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DEFFC-5750-45BA-9E19-0449AC515338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43505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B6E26-B19C-48EB-A769-AC5326C6E422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DEFFC-5750-45BA-9E19-0449AC5153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744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B6E26-B19C-48EB-A769-AC5326C6E422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DEFFC-5750-45BA-9E19-0449AC515338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870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B6E26-B19C-48EB-A769-AC5326C6E422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DEFFC-5750-45BA-9E19-0449AC515338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9646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B6E26-B19C-48EB-A769-AC5326C6E422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DEFFC-5750-45BA-9E19-0449AC5153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99848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B6E26-B19C-48EB-A769-AC5326C6E422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DEFFC-5750-45BA-9E19-0449AC515338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0942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B6E26-B19C-48EB-A769-AC5326C6E422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DEFFC-5750-45BA-9E19-0449AC5153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88378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6CB6E26-B19C-48EB-A769-AC5326C6E422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EBDEFFC-5750-45BA-9E19-0449AC5153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0178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  <p:sldLayoutId id="2147483706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274D5F0-058C-E868-C74B-FC48F7850B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7473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527" y="1145951"/>
            <a:ext cx="4010590" cy="463862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2445" y="1149927"/>
            <a:ext cx="6179527" cy="4634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1123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588" y="1188515"/>
            <a:ext cx="5168348" cy="393706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4914" y="1178575"/>
            <a:ext cx="5275924" cy="3956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294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016" y="1509390"/>
            <a:ext cx="5050886" cy="378816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9236" y="1509390"/>
            <a:ext cx="4944868" cy="3708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2865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24539" y="365125"/>
            <a:ext cx="7712764" cy="1006475"/>
          </a:xfrm>
        </p:spPr>
        <p:txBody>
          <a:bodyPr>
            <a:normAutofit/>
          </a:bodyPr>
          <a:lstStyle/>
          <a:p>
            <a:r>
              <a:rPr lang="ru-RU" dirty="0"/>
              <a:t>Общественная взаимопомощь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931" y="1371598"/>
            <a:ext cx="3291382" cy="451867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729" y="1371598"/>
            <a:ext cx="3955591" cy="446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0096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2604654"/>
            <a:ext cx="4274125" cy="3338945"/>
          </a:xfrm>
        </p:spPr>
        <p:txBody>
          <a:bodyPr/>
          <a:lstStyle/>
          <a:p>
            <a:r>
              <a:rPr lang="ru-RU" dirty="0"/>
              <a:t>Благодарю за внимание!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8890" y="735495"/>
            <a:ext cx="3906078" cy="5208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181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581892"/>
            <a:ext cx="10515600" cy="5278582"/>
          </a:xfrm>
        </p:spPr>
        <p:txBody>
          <a:bodyPr>
            <a:noAutofit/>
          </a:bodyPr>
          <a:lstStyle/>
          <a:p>
            <a:br>
              <a:rPr lang="ru-RU" sz="2800" b="1" i="1" dirty="0"/>
            </a:br>
            <a:r>
              <a:rPr lang="ru-RU" sz="2800" b="1" i="1" dirty="0"/>
              <a:t>        </a:t>
            </a:r>
            <a:br>
              <a:rPr lang="ru-RU" sz="2800" b="1" i="1" dirty="0"/>
            </a:br>
            <a:r>
              <a:rPr lang="ru-RU" b="1" dirty="0"/>
              <a:t>Культура традиционного воспитания </a:t>
            </a:r>
            <a:br>
              <a:rPr lang="ru-RU" b="1" dirty="0"/>
            </a:br>
            <a:r>
              <a:rPr lang="ru-RU" b="1" dirty="0"/>
              <a:t>в среде     </a:t>
            </a:r>
            <a:br>
              <a:rPr lang="ru-RU" b="1" dirty="0"/>
            </a:br>
            <a:r>
              <a:rPr lang="ru-RU" b="1" dirty="0"/>
              <a:t>                  таджиков-матчинцев</a:t>
            </a:r>
            <a:br>
              <a:rPr lang="ru-RU" dirty="0"/>
            </a:br>
            <a:br>
              <a:rPr lang="ru-RU" dirty="0"/>
            </a:br>
            <a:r>
              <a:rPr lang="ru-RU" sz="2800" b="1" i="1" dirty="0"/>
              <a:t>                                                               </a:t>
            </a:r>
            <a:r>
              <a:rPr lang="ru-RU" sz="2400" b="1" i="1" dirty="0"/>
              <a:t>Старостина Ольга Викторовна</a:t>
            </a:r>
            <a:br>
              <a:rPr lang="ru-RU" sz="2400" dirty="0"/>
            </a:br>
            <a:r>
              <a:rPr lang="ru-RU" sz="2400" i="1" dirty="0" err="1"/>
              <a:t>к.и.н</a:t>
            </a:r>
            <a:r>
              <a:rPr lang="ru-RU" sz="2400" i="1" dirty="0"/>
              <a:t>., ведущий научный сотрудник отдела этнографии народов Средней Азии, Казахстана, Российский этнографический музей, Санкт-Петербург</a:t>
            </a:r>
            <a:br>
              <a:rPr lang="ru-RU" sz="2800" dirty="0"/>
            </a:b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72064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2675" y="665018"/>
            <a:ext cx="10471125" cy="706582"/>
          </a:xfrm>
        </p:spPr>
        <p:txBody>
          <a:bodyPr>
            <a:normAutofit fontScale="90000"/>
          </a:bodyPr>
          <a:lstStyle/>
          <a:p>
            <a:r>
              <a:rPr lang="ru-RU" dirty="0"/>
              <a:t>Верховья Зеравшана – Горная Матча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75" y="1992044"/>
            <a:ext cx="4685648" cy="351423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6945" y="1992044"/>
            <a:ext cx="4648200" cy="348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4071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90869" y="637309"/>
            <a:ext cx="8169965" cy="720436"/>
          </a:xfrm>
        </p:spPr>
        <p:txBody>
          <a:bodyPr>
            <a:normAutofit fontScale="90000"/>
          </a:bodyPr>
          <a:lstStyle/>
          <a:p>
            <a:r>
              <a:rPr lang="ru-RU" dirty="0"/>
              <a:t>Нормы этикета. Гостеприимство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586" y="1557128"/>
            <a:ext cx="3235187" cy="431358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7200" y="1524031"/>
            <a:ext cx="3438938" cy="437977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240" y="1557127"/>
            <a:ext cx="3235187" cy="4313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187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9090" y="623454"/>
            <a:ext cx="9330736" cy="509607"/>
          </a:xfrm>
        </p:spPr>
        <p:txBody>
          <a:bodyPr>
            <a:normAutofit fontScale="90000"/>
          </a:bodyPr>
          <a:lstStyle/>
          <a:p>
            <a:r>
              <a:rPr lang="ru-RU" dirty="0"/>
              <a:t>Дети участники традиционных обрядов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581" y="1205797"/>
            <a:ext cx="3016677" cy="226250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776" y="3737114"/>
            <a:ext cx="3015873" cy="226190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1746" y="1133061"/>
            <a:ext cx="3113658" cy="233524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1746" y="3737114"/>
            <a:ext cx="3165463" cy="2374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8897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02328" y="484908"/>
            <a:ext cx="9033163" cy="668031"/>
          </a:xfrm>
        </p:spPr>
        <p:txBody>
          <a:bodyPr>
            <a:normAutofit fontScale="90000"/>
          </a:bodyPr>
          <a:lstStyle/>
          <a:p>
            <a:r>
              <a:rPr lang="ru-RU" dirty="0"/>
              <a:t>Мусульманское воспитание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3964" y="1267389"/>
            <a:ext cx="3399182" cy="453224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9048" y="1267389"/>
            <a:ext cx="3443909" cy="4591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2771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22713" y="512618"/>
            <a:ext cx="5526157" cy="1052946"/>
          </a:xfrm>
        </p:spPr>
        <p:txBody>
          <a:bodyPr>
            <a:normAutofit/>
          </a:bodyPr>
          <a:lstStyle/>
          <a:p>
            <a:r>
              <a:rPr lang="ru-RU" dirty="0"/>
              <a:t>Труд как образ жизни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564" y="1789043"/>
            <a:ext cx="3056282" cy="407504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8771" y="1789043"/>
            <a:ext cx="2996647" cy="399552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7343" y="1789043"/>
            <a:ext cx="3348519" cy="4043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260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563" y="756431"/>
            <a:ext cx="3355043" cy="371723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8749" y="1490721"/>
            <a:ext cx="2770272" cy="369369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4352" y="2377412"/>
            <a:ext cx="3994749" cy="3693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3386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252" y="802397"/>
            <a:ext cx="2870974" cy="327878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2791" y="802397"/>
            <a:ext cx="3988902" cy="299167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4497" y="2635751"/>
            <a:ext cx="3308023" cy="3288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69839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Натуральные материалы</Template>
  <TotalTime>74</TotalTime>
  <Words>67</Words>
  <Application>Microsoft Office PowerPoint</Application>
  <PresentationFormat>Широкоэкранный</PresentationFormat>
  <Paragraphs>8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Arial</vt:lpstr>
      <vt:lpstr>Garamond</vt:lpstr>
      <vt:lpstr>Натуральные материалы</vt:lpstr>
      <vt:lpstr>Презентация PowerPoint</vt:lpstr>
      <vt:lpstr>          Культура традиционного воспитания  в среде                        таджиков-матчинцев                                                                 Старостина Ольга Викторовна к.и.н., ведущий научный сотрудник отдела этнографии народов Средней Азии, Казахстана, Российский этнографический музей, Санкт-Петербург </vt:lpstr>
      <vt:lpstr>Верховья Зеравшана – Горная Матча</vt:lpstr>
      <vt:lpstr>Нормы этикета. Гостеприимство</vt:lpstr>
      <vt:lpstr>Дети участники традиционных обрядов</vt:lpstr>
      <vt:lpstr>Мусульманское воспитание</vt:lpstr>
      <vt:lpstr>Труд как образ жизни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Общественная взаимопомощь</vt:lpstr>
      <vt:lpstr>Благодарю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Ольга</dc:creator>
  <cp:lastModifiedBy>мон. Елизавета Власова</cp:lastModifiedBy>
  <cp:revision>16</cp:revision>
  <dcterms:created xsi:type="dcterms:W3CDTF">2024-03-11T10:27:48Z</dcterms:created>
  <dcterms:modified xsi:type="dcterms:W3CDTF">2024-04-11T10:31:06Z</dcterms:modified>
</cp:coreProperties>
</file>