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6" r:id="rId3"/>
    <p:sldId id="257" r:id="rId4"/>
    <p:sldId id="261" r:id="rId5"/>
    <p:sldId id="258" r:id="rId6"/>
    <p:sldId id="267" r:id="rId7"/>
    <p:sldId id="259" r:id="rId8"/>
    <p:sldId id="260" r:id="rId9"/>
    <p:sldId id="265" r:id="rId10"/>
    <p:sldId id="26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777F"/>
    <a:srgbClr val="18272A"/>
    <a:srgbClr val="683D30"/>
    <a:srgbClr val="567664"/>
    <a:srgbClr val="725949"/>
    <a:srgbClr val="9B999E"/>
    <a:srgbClr val="3C3421"/>
    <a:srgbClr val="384E6C"/>
    <a:srgbClr val="454841"/>
    <a:srgbClr val="536E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8DB01-AB33-4FBA-AAB8-497852C9409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9158C-38FD-4D8A-89E5-1D43B8B4F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850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8DB01-AB33-4FBA-AAB8-497852C9409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9158C-38FD-4D8A-89E5-1D43B8B4F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015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8DB01-AB33-4FBA-AAB8-497852C9409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9158C-38FD-4D8A-89E5-1D43B8B4F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12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8DB01-AB33-4FBA-AAB8-497852C9409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9158C-38FD-4D8A-89E5-1D43B8B4F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065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8DB01-AB33-4FBA-AAB8-497852C9409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9158C-38FD-4D8A-89E5-1D43B8B4F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833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8DB01-AB33-4FBA-AAB8-497852C9409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9158C-38FD-4D8A-89E5-1D43B8B4F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8DB01-AB33-4FBA-AAB8-497852C9409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9158C-38FD-4D8A-89E5-1D43B8B4F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636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8DB01-AB33-4FBA-AAB8-497852C9409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9158C-38FD-4D8A-89E5-1D43B8B4F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19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8DB01-AB33-4FBA-AAB8-497852C9409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9158C-38FD-4D8A-89E5-1D43B8B4F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481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8DB01-AB33-4FBA-AAB8-497852C9409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9158C-38FD-4D8A-89E5-1D43B8B4F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178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8DB01-AB33-4FBA-AAB8-497852C9409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9158C-38FD-4D8A-89E5-1D43B8B4F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14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8DB01-AB33-4FBA-AAB8-497852C9409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9158C-38FD-4D8A-89E5-1D43B8B4F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66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B7F0C4-E2AC-7575-BA9C-58D358D95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82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5535"/>
            <a:ext cx="12192000" cy="79427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34269" y="1637731"/>
            <a:ext cx="5895833" cy="3439236"/>
          </a:xfrm>
          <a:prstGeom prst="rect">
            <a:avLst/>
          </a:prstGeom>
          <a:solidFill>
            <a:schemeClr val="bg1"/>
          </a:solidFill>
          <a:ln w="57150">
            <a:solidFill>
              <a:srgbClr val="1827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спасибо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16964" y="1967354"/>
            <a:ext cx="453044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6D777F"/>
                </a:solidFill>
                <a:latin typeface="Segoe Script" panose="020B0504020000000003" pitchFamily="34" charset="0"/>
              </a:rPr>
              <a:t>Спасибо </a:t>
            </a:r>
          </a:p>
          <a:p>
            <a:pPr algn="ctr"/>
            <a:r>
              <a:rPr lang="ru-RU" sz="5400" b="1" dirty="0">
                <a:solidFill>
                  <a:srgbClr val="6D777F"/>
                </a:solidFill>
                <a:latin typeface="Segoe Script" panose="020B0504020000000003" pitchFamily="34" charset="0"/>
              </a:rPr>
              <a:t>за </a:t>
            </a:r>
          </a:p>
          <a:p>
            <a:pPr algn="ctr"/>
            <a:r>
              <a:rPr lang="ru-RU" sz="5400" b="1" dirty="0">
                <a:solidFill>
                  <a:srgbClr val="6D777F"/>
                </a:solidFill>
                <a:latin typeface="Segoe Script" panose="020B0504020000000003" pitchFamily="34" charset="0"/>
              </a:rPr>
              <a:t>внимание</a:t>
            </a:r>
            <a:r>
              <a:rPr lang="ru-RU" sz="4000" b="1" dirty="0">
                <a:solidFill>
                  <a:srgbClr val="6D777F"/>
                </a:solidFill>
                <a:latin typeface="Segoe Script" panose="020B0504020000000003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47938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23582" y="0"/>
            <a:ext cx="10044752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5477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683D30"/>
                </a:solidFill>
                <a:latin typeface="Segoe Script" panose="020B0504020000000003" pitchFamily="34" charset="0"/>
              </a:rPr>
              <a:t>Святые образы в творчестве М.В. Нестерова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0402" y="2692181"/>
            <a:ext cx="4537522" cy="396001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677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45661"/>
            <a:ext cx="12192000" cy="7620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4967" y="-382136"/>
            <a:ext cx="11177517" cy="7438030"/>
          </a:xfrm>
          <a:prstGeom prst="rect">
            <a:avLst/>
          </a:prstGeom>
          <a:solidFill>
            <a:schemeClr val="bg1"/>
          </a:solidFill>
          <a:ln>
            <a:solidFill>
              <a:srgbClr val="1827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152" y="-245661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536E9D"/>
                </a:solidFill>
                <a:latin typeface="Segoe Script" panose="020B0504020000000003" pitchFamily="34" charset="0"/>
              </a:rPr>
              <a:t>Святая Русь 1905г.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1551" y="802163"/>
            <a:ext cx="8889197" cy="555769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047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03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8200" y="0"/>
            <a:ext cx="105156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8597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Segoe Script" panose="020B0504020000000003" pitchFamily="34" charset="0"/>
              </a:rPr>
              <a:t>Преподобный Сергий Радонежский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1439" y="1522757"/>
            <a:ext cx="5189122" cy="520647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828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77565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2388" y="0"/>
            <a:ext cx="10671412" cy="74881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6564" y="0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567664"/>
                </a:solidFill>
                <a:latin typeface="Segoe Script" panose="020B0504020000000003" pitchFamily="34" charset="0"/>
              </a:rPr>
              <a:t>Видение отроку </a:t>
            </a:r>
            <a:br>
              <a:rPr lang="ru-RU" b="1" dirty="0">
                <a:solidFill>
                  <a:srgbClr val="567664"/>
                </a:solidFill>
                <a:latin typeface="Segoe Script" panose="020B0504020000000003" pitchFamily="34" charset="0"/>
              </a:rPr>
            </a:br>
            <a:r>
              <a:rPr lang="ru-RU" b="1" dirty="0">
                <a:solidFill>
                  <a:srgbClr val="567664"/>
                </a:solidFill>
                <a:latin typeface="Segoe Script" panose="020B0504020000000003" pitchFamily="34" charset="0"/>
              </a:rPr>
              <a:t>Варфоломею 1890г.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6332" y="1325563"/>
            <a:ext cx="7293955" cy="5607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0129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11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8200" y="0"/>
            <a:ext cx="105156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384E6C"/>
                </a:solidFill>
                <a:latin typeface="Segoe Script" panose="020B0504020000000003" pitchFamily="34" charset="0"/>
              </a:rPr>
              <a:t>Святая варвара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38309" y="1067248"/>
            <a:ext cx="2424257" cy="567309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529" y="1501253"/>
            <a:ext cx="3757308" cy="464966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515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337589" cy="6898704"/>
          </a:xfrm>
        </p:spPr>
      </p:pic>
      <p:sp>
        <p:nvSpPr>
          <p:cNvPr id="6" name="Прямоугольник 5"/>
          <p:cNvSpPr/>
          <p:nvPr/>
        </p:nvSpPr>
        <p:spPr>
          <a:xfrm>
            <a:off x="614149" y="0"/>
            <a:ext cx="10986448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40704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Segoe Script" panose="020B0504020000000003" pitchFamily="34" charset="0"/>
              </a:rPr>
              <a:t>Чудо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489" y="1037230"/>
            <a:ext cx="5121021" cy="568453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7845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200" y="0"/>
            <a:ext cx="105156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-109182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3C3421"/>
                </a:solidFill>
                <a:latin typeface="Segoe Script" panose="020B0504020000000003" pitchFamily="34" charset="0"/>
              </a:rPr>
              <a:t>Сошествие во ад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5030" y="890516"/>
            <a:ext cx="4409161" cy="592345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1205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737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8199" y="-1"/>
            <a:ext cx="105156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703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725949"/>
                </a:solidFill>
                <a:latin typeface="Segoe Script" panose="020B0504020000000003" pitchFamily="34" charset="0"/>
              </a:rPr>
              <a:t>Воскрешение Лазаря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5019" y="1329266"/>
            <a:ext cx="4195964" cy="541878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4054" y="1787855"/>
            <a:ext cx="3960769" cy="352112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68591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35</Words>
  <Application>Microsoft Office PowerPoint</Application>
  <PresentationFormat>Широкоэкранный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Segoe Script</vt:lpstr>
      <vt:lpstr>Тема Office</vt:lpstr>
      <vt:lpstr>Презентация PowerPoint</vt:lpstr>
      <vt:lpstr>Святые образы в творчестве М.В. Нестерова</vt:lpstr>
      <vt:lpstr>Святая Русь 1905г.</vt:lpstr>
      <vt:lpstr>Преподобный Сергий Радонежский</vt:lpstr>
      <vt:lpstr>Видение отроку  Варфоломею 1890г.</vt:lpstr>
      <vt:lpstr>Святая варвара</vt:lpstr>
      <vt:lpstr>Чудо </vt:lpstr>
      <vt:lpstr>Сошествие во ад</vt:lpstr>
      <vt:lpstr>Воскрешение Лазаря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 Руси. Душа народа</dc:title>
  <dc:creator>ASUS</dc:creator>
  <cp:lastModifiedBy>мон. Елизавета Власова</cp:lastModifiedBy>
  <cp:revision>9</cp:revision>
  <dcterms:created xsi:type="dcterms:W3CDTF">2023-09-24T18:49:01Z</dcterms:created>
  <dcterms:modified xsi:type="dcterms:W3CDTF">2024-04-11T10:41:33Z</dcterms:modified>
</cp:coreProperties>
</file>